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9601200" cy="12801600" type="A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2" userDrawn="1">
          <p15:clr>
            <a:srgbClr val="A4A3A4"/>
          </p15:clr>
        </p15:guide>
        <p15:guide id="2" pos="30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6395" autoAdjust="0"/>
  </p:normalViewPr>
  <p:slideViewPr>
    <p:cSldViewPr snapToGrid="0">
      <p:cViewPr varScale="1">
        <p:scale>
          <a:sx n="60" d="100"/>
          <a:sy n="60" d="100"/>
        </p:scale>
        <p:origin x="2976" y="96"/>
      </p:cViewPr>
      <p:guideLst>
        <p:guide orient="horz" pos="4032"/>
        <p:guide pos="3024"/>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20090" y="2095078"/>
            <a:ext cx="8161020" cy="4456853"/>
          </a:xfrm>
        </p:spPr>
        <p:txBody>
          <a:bodyPr anchor="b"/>
          <a:lstStyle>
            <a:lvl1pPr algn="ctr">
              <a:defRPr sz="6300"/>
            </a:lvl1pPr>
          </a:lstStyle>
          <a:p>
            <a:r>
              <a:rPr lang="en-US" smtClean="0"/>
              <a:t>Click to edit Master title style</a:t>
            </a:r>
            <a:endParaRPr lang="en-US" dirty="0"/>
          </a:p>
        </p:txBody>
      </p:sp>
      <p:sp>
        <p:nvSpPr>
          <p:cNvPr id="3" name="Subtitle 2"/>
          <p:cNvSpPr>
            <a:spLocks noGrp="1"/>
          </p:cNvSpPr>
          <p:nvPr>
            <p:ph type="subTitle" idx="1"/>
          </p:nvPr>
        </p:nvSpPr>
        <p:spPr>
          <a:xfrm>
            <a:off x="1200150" y="6723804"/>
            <a:ext cx="7200900" cy="3090756"/>
          </a:xfrm>
        </p:spPr>
        <p:txBody>
          <a:bodyPr/>
          <a:lstStyle>
            <a:lvl1pPr marL="0" indent="0" algn="ctr">
              <a:buNone/>
              <a:defRPr sz="252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20/05/2016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60460229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20/05/2016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4087919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59" y="681567"/>
            <a:ext cx="2070259" cy="1084876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60083" y="681567"/>
            <a:ext cx="6090761" cy="1084876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20/05/2016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2633574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20/05/2016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42420478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55082" y="3191514"/>
            <a:ext cx="8281035" cy="5325109"/>
          </a:xfrm>
        </p:spPr>
        <p:txBody>
          <a:bodyPr anchor="b"/>
          <a:lstStyle>
            <a:lvl1pPr>
              <a:defRPr sz="6300"/>
            </a:lvl1pPr>
          </a:lstStyle>
          <a:p>
            <a:r>
              <a:rPr lang="en-US" smtClean="0"/>
              <a:t>Click to edit Master title style</a:t>
            </a:r>
            <a:endParaRPr lang="en-US" dirty="0"/>
          </a:p>
        </p:txBody>
      </p:sp>
      <p:sp>
        <p:nvSpPr>
          <p:cNvPr id="3" name="Text Placeholder 2"/>
          <p:cNvSpPr>
            <a:spLocks noGrp="1"/>
          </p:cNvSpPr>
          <p:nvPr>
            <p:ph type="body" idx="1"/>
          </p:nvPr>
        </p:nvSpPr>
        <p:spPr>
          <a:xfrm>
            <a:off x="655082" y="8567000"/>
            <a:ext cx="8281035" cy="2800349"/>
          </a:xfrm>
        </p:spPr>
        <p:txBody>
          <a:bodyPr/>
          <a:lstStyle>
            <a:lvl1pPr marL="0" indent="0">
              <a:buNone/>
              <a:defRPr sz="2520">
                <a:solidFill>
                  <a:schemeClr val="tx1"/>
                </a:solidFill>
              </a:defRPr>
            </a:lvl1pPr>
            <a:lvl2pPr marL="480060" indent="0">
              <a:buNone/>
              <a:defRPr sz="2100">
                <a:solidFill>
                  <a:schemeClr val="tx1">
                    <a:tint val="75000"/>
                  </a:schemeClr>
                </a:solidFill>
              </a:defRPr>
            </a:lvl2pPr>
            <a:lvl3pPr marL="960120" indent="0">
              <a:buNone/>
              <a:defRPr sz="1890">
                <a:solidFill>
                  <a:schemeClr val="tx1">
                    <a:tint val="75000"/>
                  </a:schemeClr>
                </a:solidFill>
              </a:defRPr>
            </a:lvl3pPr>
            <a:lvl4pPr marL="1440180" indent="0">
              <a:buNone/>
              <a:defRPr sz="1680">
                <a:solidFill>
                  <a:schemeClr val="tx1">
                    <a:tint val="75000"/>
                  </a:schemeClr>
                </a:solidFill>
              </a:defRPr>
            </a:lvl4pPr>
            <a:lvl5pPr marL="1920240" indent="0">
              <a:buNone/>
              <a:defRPr sz="1680">
                <a:solidFill>
                  <a:schemeClr val="tx1">
                    <a:tint val="75000"/>
                  </a:schemeClr>
                </a:solidFill>
              </a:defRPr>
            </a:lvl5pPr>
            <a:lvl6pPr marL="2400300" indent="0">
              <a:buNone/>
              <a:defRPr sz="1680">
                <a:solidFill>
                  <a:schemeClr val="tx1">
                    <a:tint val="75000"/>
                  </a:schemeClr>
                </a:solidFill>
              </a:defRPr>
            </a:lvl6pPr>
            <a:lvl7pPr marL="2880360" indent="0">
              <a:buNone/>
              <a:defRPr sz="1680">
                <a:solidFill>
                  <a:schemeClr val="tx1">
                    <a:tint val="75000"/>
                  </a:schemeClr>
                </a:solidFill>
              </a:defRPr>
            </a:lvl7pPr>
            <a:lvl8pPr marL="3360420" indent="0">
              <a:buNone/>
              <a:defRPr sz="1680">
                <a:solidFill>
                  <a:schemeClr val="tx1">
                    <a:tint val="75000"/>
                  </a:schemeClr>
                </a:solidFill>
              </a:defRPr>
            </a:lvl8pPr>
            <a:lvl9pPr marL="384048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BDBBB60-D546-43F2-BC8B-9E80838458E7}" type="datetimeFigureOut">
              <a:rPr lang="en-GB" smtClean="0"/>
              <a:t>20/05/2016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10778309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60083" y="3407833"/>
            <a:ext cx="4080510" cy="81224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60608" y="3407833"/>
            <a:ext cx="4080510" cy="81224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BB60-D546-43F2-BC8B-9E80838458E7}" type="datetimeFigureOut">
              <a:rPr lang="en-GB" smtClean="0"/>
              <a:t>20/05/2016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20621221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61333" y="681570"/>
            <a:ext cx="8281035" cy="2474384"/>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61334" y="3138171"/>
            <a:ext cx="4061757"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smtClean="0"/>
              <a:t>Edit Master text styles</a:t>
            </a:r>
          </a:p>
        </p:txBody>
      </p:sp>
      <p:sp>
        <p:nvSpPr>
          <p:cNvPr id="4" name="Content Placeholder 3"/>
          <p:cNvSpPr>
            <a:spLocks noGrp="1"/>
          </p:cNvSpPr>
          <p:nvPr>
            <p:ph sz="half" idx="2"/>
          </p:nvPr>
        </p:nvSpPr>
        <p:spPr>
          <a:xfrm>
            <a:off x="661334" y="4676140"/>
            <a:ext cx="4061757" cy="68778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860608" y="3138171"/>
            <a:ext cx="4081761"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smtClean="0"/>
              <a:t>Edit Master text styles</a:t>
            </a:r>
          </a:p>
        </p:txBody>
      </p:sp>
      <p:sp>
        <p:nvSpPr>
          <p:cNvPr id="6" name="Content Placeholder 5"/>
          <p:cNvSpPr>
            <a:spLocks noGrp="1"/>
          </p:cNvSpPr>
          <p:nvPr>
            <p:ph sz="quarter" idx="4"/>
          </p:nvPr>
        </p:nvSpPr>
        <p:spPr>
          <a:xfrm>
            <a:off x="4860608" y="4676140"/>
            <a:ext cx="4081761" cy="68778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BDBBB60-D546-43F2-BC8B-9E80838458E7}" type="datetimeFigureOut">
              <a:rPr lang="en-GB" smtClean="0"/>
              <a:t>20/05/2016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35800630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BDBBB60-D546-43F2-BC8B-9E80838458E7}" type="datetimeFigureOut">
              <a:rPr lang="en-GB" smtClean="0"/>
              <a:t>20/05/2016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640550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DBBB60-D546-43F2-BC8B-9E80838458E7}" type="datetimeFigureOut">
              <a:rPr lang="en-GB" smtClean="0"/>
              <a:t>20/05/2016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977799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smtClean="0"/>
              <a:t>Click to edit Master title style</a:t>
            </a:r>
            <a:endParaRPr lang="en-US" dirty="0"/>
          </a:p>
        </p:txBody>
      </p:sp>
      <p:sp>
        <p:nvSpPr>
          <p:cNvPr id="3" name="Content Placeholder 2"/>
          <p:cNvSpPr>
            <a:spLocks noGrp="1"/>
          </p:cNvSpPr>
          <p:nvPr>
            <p:ph idx="1"/>
          </p:nvPr>
        </p:nvSpPr>
        <p:spPr>
          <a:xfrm>
            <a:off x="4081760" y="1843196"/>
            <a:ext cx="4860608" cy="9097433"/>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smtClean="0"/>
              <a:t>Edit Master text styles</a:t>
            </a:r>
          </a:p>
        </p:txBody>
      </p:sp>
      <p:sp>
        <p:nvSpPr>
          <p:cNvPr id="5" name="Date Placeholder 4"/>
          <p:cNvSpPr>
            <a:spLocks noGrp="1"/>
          </p:cNvSpPr>
          <p:nvPr>
            <p:ph type="dt" sz="half" idx="10"/>
          </p:nvPr>
        </p:nvSpPr>
        <p:spPr/>
        <p:txBody>
          <a:bodyPr/>
          <a:lstStyle/>
          <a:p>
            <a:fld id="{3BDBBB60-D546-43F2-BC8B-9E80838458E7}" type="datetimeFigureOut">
              <a:rPr lang="en-GB" smtClean="0"/>
              <a:t>20/05/2016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1593307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081760" y="1843196"/>
            <a:ext cx="4860608" cy="9097433"/>
          </a:xfrm>
        </p:spPr>
        <p:txBody>
          <a:bodyPr anchor="t"/>
          <a:lstStyle>
            <a:lvl1pPr marL="0" indent="0">
              <a:buNone/>
              <a:defRPr sz="3360"/>
            </a:lvl1pPr>
            <a:lvl2pPr marL="480060" indent="0">
              <a:buNone/>
              <a:defRPr sz="2940"/>
            </a:lvl2pPr>
            <a:lvl3pPr marL="960120" indent="0">
              <a:buNone/>
              <a:defRPr sz="2520"/>
            </a:lvl3pPr>
            <a:lvl4pPr marL="1440180" indent="0">
              <a:buNone/>
              <a:defRPr sz="2100"/>
            </a:lvl4pPr>
            <a:lvl5pPr marL="1920240" indent="0">
              <a:buNone/>
              <a:defRPr sz="2100"/>
            </a:lvl5pPr>
            <a:lvl6pPr marL="2400300" indent="0">
              <a:buNone/>
              <a:defRPr sz="2100"/>
            </a:lvl6pPr>
            <a:lvl7pPr marL="2880360" indent="0">
              <a:buNone/>
              <a:defRPr sz="2100"/>
            </a:lvl7pPr>
            <a:lvl8pPr marL="3360420" indent="0">
              <a:buNone/>
              <a:defRPr sz="2100"/>
            </a:lvl8pPr>
            <a:lvl9pPr marL="3840480" indent="0">
              <a:buNone/>
              <a:defRPr sz="2100"/>
            </a:lvl9pPr>
          </a:lstStyle>
          <a:p>
            <a:r>
              <a:rPr lang="en-US" smtClean="0"/>
              <a:t>Click icon to add picture</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smtClean="0"/>
              <a:t>Edit Master text styles</a:t>
            </a:r>
          </a:p>
        </p:txBody>
      </p:sp>
      <p:sp>
        <p:nvSpPr>
          <p:cNvPr id="5" name="Date Placeholder 4"/>
          <p:cNvSpPr>
            <a:spLocks noGrp="1"/>
          </p:cNvSpPr>
          <p:nvPr>
            <p:ph type="dt" sz="half" idx="10"/>
          </p:nvPr>
        </p:nvSpPr>
        <p:spPr/>
        <p:txBody>
          <a:bodyPr/>
          <a:lstStyle/>
          <a:p>
            <a:fld id="{3BDBBB60-D546-43F2-BC8B-9E80838458E7}" type="datetimeFigureOut">
              <a:rPr lang="en-GB" smtClean="0"/>
              <a:t>20/05/2016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2426865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083" y="681570"/>
            <a:ext cx="8281035" cy="247438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60083" y="3407833"/>
            <a:ext cx="8281035" cy="812249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60083" y="11865189"/>
            <a:ext cx="2160270" cy="681567"/>
          </a:xfrm>
          <a:prstGeom prst="rect">
            <a:avLst/>
          </a:prstGeom>
        </p:spPr>
        <p:txBody>
          <a:bodyPr vert="horz" lIns="91440" tIns="45720" rIns="91440" bIns="45720" rtlCol="0" anchor="ctr"/>
          <a:lstStyle>
            <a:lvl1pPr algn="l">
              <a:defRPr sz="1260">
                <a:solidFill>
                  <a:schemeClr val="tx1">
                    <a:tint val="75000"/>
                  </a:schemeClr>
                </a:solidFill>
              </a:defRPr>
            </a:lvl1pPr>
          </a:lstStyle>
          <a:p>
            <a:fld id="{3BDBBB60-D546-43F2-BC8B-9E80838458E7}" type="datetimeFigureOut">
              <a:rPr lang="en-GB" smtClean="0"/>
              <a:t>20/05/2016</a:t>
            </a:fld>
            <a:endParaRPr lang="en-GB"/>
          </a:p>
        </p:txBody>
      </p:sp>
      <p:sp>
        <p:nvSpPr>
          <p:cNvPr id="5" name="Footer Placeholder 4"/>
          <p:cNvSpPr>
            <a:spLocks noGrp="1"/>
          </p:cNvSpPr>
          <p:nvPr>
            <p:ph type="ftr" sz="quarter" idx="3"/>
          </p:nvPr>
        </p:nvSpPr>
        <p:spPr>
          <a:xfrm>
            <a:off x="3180398" y="11865189"/>
            <a:ext cx="3240405" cy="681567"/>
          </a:xfrm>
          <a:prstGeom prst="rect">
            <a:avLst/>
          </a:prstGeom>
        </p:spPr>
        <p:txBody>
          <a:bodyPr vert="horz" lIns="91440" tIns="45720" rIns="91440" bIns="45720" rtlCol="0" anchor="ctr"/>
          <a:lstStyle>
            <a:lvl1pPr algn="ctr">
              <a:defRPr sz="126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780848" y="11865189"/>
            <a:ext cx="2160270" cy="681567"/>
          </a:xfrm>
          <a:prstGeom prst="rect">
            <a:avLst/>
          </a:prstGeom>
        </p:spPr>
        <p:txBody>
          <a:bodyPr vert="horz" lIns="91440" tIns="45720" rIns="91440" bIns="45720" rtlCol="0" anchor="ctr"/>
          <a:lstStyle>
            <a:lvl1pPr algn="r">
              <a:defRPr sz="1260">
                <a:solidFill>
                  <a:schemeClr val="tx1">
                    <a:tint val="75000"/>
                  </a:schemeClr>
                </a:solidFill>
              </a:defRPr>
            </a:lvl1pPr>
          </a:lstStyle>
          <a:p>
            <a:fld id="{BBAB1D9D-E57A-4022-A39C-DFD47D1311C1}" type="slidenum">
              <a:rPr lang="en-GB" smtClean="0"/>
              <a:t>‹#›</a:t>
            </a:fld>
            <a:endParaRPr lang="en-GB"/>
          </a:p>
        </p:txBody>
      </p:sp>
    </p:spTree>
    <p:extLst>
      <p:ext uri="{BB962C8B-B14F-4D97-AF65-F5344CB8AC3E}">
        <p14:creationId xmlns:p14="http://schemas.microsoft.com/office/powerpoint/2010/main" val="8293713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0/0e/WISE-_Andromeda.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5696" t="2399" r="13767" b="3396"/>
          <a:stretch/>
        </p:blipFill>
        <p:spPr bwMode="auto">
          <a:xfrm>
            <a:off x="-16042" y="-64168"/>
            <a:ext cx="9609222" cy="1283368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720090" y="263471"/>
            <a:ext cx="8161020" cy="833056"/>
          </a:xfrm>
        </p:spPr>
        <p:txBody>
          <a:bodyPr>
            <a:noAutofit/>
          </a:bodyPr>
          <a:lstStyle/>
          <a:p>
            <a:r>
              <a:rPr lang="en-GB" sz="4000" dirty="0" smtClean="0">
                <a:solidFill>
                  <a:schemeClr val="bg1"/>
                </a:solidFill>
              </a:rPr>
              <a:t>Character AI &amp; Updating Background</a:t>
            </a:r>
            <a:endParaRPr lang="en-GB" sz="4000" dirty="0">
              <a:solidFill>
                <a:schemeClr val="bg1"/>
              </a:solidFill>
            </a:endParaRPr>
          </a:p>
        </p:txBody>
      </p:sp>
      <p:sp>
        <p:nvSpPr>
          <p:cNvPr id="4" name="TextBox 3"/>
          <p:cNvSpPr txBox="1"/>
          <p:nvPr/>
        </p:nvSpPr>
        <p:spPr>
          <a:xfrm>
            <a:off x="340963" y="1565329"/>
            <a:ext cx="8790561" cy="830997"/>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600" dirty="0" smtClean="0"/>
              <a:t>Intro</a:t>
            </a:r>
          </a:p>
          <a:p>
            <a:r>
              <a:rPr lang="en-GB" sz="1600" dirty="0" smtClean="0"/>
              <a:t>Both the components are used in the COMP150 group game. The first updates the game background based on the location of the ISS. The second is an AI for the character in the game</a:t>
            </a:r>
            <a:r>
              <a:rPr lang="en-GB" sz="1600" dirty="0"/>
              <a:t>.</a:t>
            </a:r>
            <a:endParaRPr lang="en-GB" sz="1600" dirty="0" smtClean="0"/>
          </a:p>
        </p:txBody>
      </p:sp>
      <p:pic>
        <p:nvPicPr>
          <p:cNvPr id="6" name="Picture 5"/>
          <p:cNvPicPr>
            <a:picLocks noChangeAspect="1"/>
          </p:cNvPicPr>
          <p:nvPr/>
        </p:nvPicPr>
        <p:blipFill>
          <a:blip r:embed="rId3"/>
          <a:stretch>
            <a:fillRect/>
          </a:stretch>
        </p:blipFill>
        <p:spPr>
          <a:xfrm>
            <a:off x="5033653" y="2726024"/>
            <a:ext cx="4097871" cy="4251158"/>
          </a:xfrm>
          <a:prstGeom prst="rect">
            <a:avLst/>
          </a:prstGeom>
          <a:ln w="57150">
            <a:solidFill>
              <a:schemeClr val="bg1"/>
            </a:solidFill>
          </a:ln>
        </p:spPr>
      </p:pic>
      <p:sp>
        <p:nvSpPr>
          <p:cNvPr id="9" name="TextBox 8"/>
          <p:cNvSpPr txBox="1"/>
          <p:nvPr/>
        </p:nvSpPr>
        <p:spPr>
          <a:xfrm>
            <a:off x="315575" y="3165935"/>
            <a:ext cx="4231037" cy="1600438"/>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400" dirty="0" smtClean="0"/>
              <a:t>This uses the Open Notify API to get the location of the International Space Station. Using JSON and the C++ REST SDK the code extracts the time and the coordinates from the JSON object and moves the background accordingly.  The functions return a </a:t>
            </a:r>
            <a:r>
              <a:rPr lang="en-GB" sz="1400" dirty="0" err="1" smtClean="0"/>
              <a:t>pplx</a:t>
            </a:r>
            <a:r>
              <a:rPr lang="en-GB" sz="1400" dirty="0" smtClean="0"/>
              <a:t>::task which allows the data to be extracted in the background and not force the program to wait.</a:t>
            </a:r>
            <a:endParaRPr lang="en-GB" sz="1400" dirty="0"/>
          </a:p>
        </p:txBody>
      </p:sp>
      <p:sp>
        <p:nvSpPr>
          <p:cNvPr id="12" name="TextBox 11"/>
          <p:cNvSpPr txBox="1"/>
          <p:nvPr/>
        </p:nvSpPr>
        <p:spPr>
          <a:xfrm>
            <a:off x="4967068" y="7922289"/>
            <a:ext cx="4231037" cy="1077218"/>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600" dirty="0" smtClean="0"/>
              <a:t>The </a:t>
            </a:r>
            <a:r>
              <a:rPr lang="en-GB" sz="1600" dirty="0" smtClean="0"/>
              <a:t>character </a:t>
            </a:r>
            <a:r>
              <a:rPr lang="en-GB" sz="1600" dirty="0" smtClean="0"/>
              <a:t>AI uses the State design pattern to change the characters state depending on the environment. For example if there is low oxygen the character will move slower and lose health.</a:t>
            </a:r>
            <a:endParaRPr lang="en-GB" sz="1600" dirty="0"/>
          </a:p>
        </p:txBody>
      </p:sp>
      <p:sp>
        <p:nvSpPr>
          <p:cNvPr id="11" name="TextBox 10"/>
          <p:cNvSpPr txBox="1"/>
          <p:nvPr/>
        </p:nvSpPr>
        <p:spPr>
          <a:xfrm>
            <a:off x="307072" y="2559033"/>
            <a:ext cx="4231037" cy="400110"/>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2000" b="1" dirty="0" smtClean="0"/>
              <a:t>Updating Background:</a:t>
            </a:r>
            <a:endParaRPr lang="en-GB" sz="2000" b="1" dirty="0"/>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6232"/>
          <a:stretch/>
        </p:blipFill>
        <p:spPr>
          <a:xfrm>
            <a:off x="281151" y="5028551"/>
            <a:ext cx="4265461" cy="2927746"/>
          </a:xfrm>
          <a:prstGeom prst="rect">
            <a:avLst/>
          </a:prstGeom>
          <a:ln w="57150">
            <a:solidFill>
              <a:schemeClr val="bg1"/>
            </a:solidFill>
          </a:ln>
        </p:spPr>
      </p:pic>
      <p:sp>
        <p:nvSpPr>
          <p:cNvPr id="14" name="TextBox 13"/>
          <p:cNvSpPr txBox="1"/>
          <p:nvPr/>
        </p:nvSpPr>
        <p:spPr>
          <a:xfrm>
            <a:off x="4967069" y="7247537"/>
            <a:ext cx="4231037" cy="400110"/>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2000" b="1" dirty="0" smtClean="0"/>
              <a:t>Character AI:</a:t>
            </a:r>
            <a:endParaRPr lang="en-GB" sz="2000" b="1" dirty="0"/>
          </a:p>
        </p:txBody>
      </p:sp>
      <p:pic>
        <p:nvPicPr>
          <p:cNvPr id="5" name="Picture 2" descr="State diagram"/>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5772" y="8198898"/>
            <a:ext cx="4316221" cy="2233269"/>
          </a:xfrm>
          <a:prstGeom prst="rect">
            <a:avLst/>
          </a:prstGeom>
          <a:noFill/>
          <a:ln w="57150">
            <a:solidFill>
              <a:schemeClr val="accent5"/>
            </a:solidFill>
          </a:ln>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6"/>
          <a:stretch>
            <a:fillRect/>
          </a:stretch>
        </p:blipFill>
        <p:spPr>
          <a:xfrm>
            <a:off x="255772" y="10674768"/>
            <a:ext cx="8347873" cy="1896770"/>
          </a:xfrm>
          <a:prstGeom prst="rect">
            <a:avLst/>
          </a:prstGeom>
          <a:ln w="57150">
            <a:solidFill>
              <a:schemeClr val="accent5"/>
            </a:solidFill>
          </a:ln>
        </p:spPr>
      </p:pic>
      <p:sp>
        <p:nvSpPr>
          <p:cNvPr id="13" name="TextBox 12"/>
          <p:cNvSpPr txBox="1"/>
          <p:nvPr/>
        </p:nvSpPr>
        <p:spPr>
          <a:xfrm>
            <a:off x="4967068" y="9242108"/>
            <a:ext cx="4231037" cy="338554"/>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endParaRPr lang="en-GB" sz="1600" dirty="0"/>
          </a:p>
        </p:txBody>
      </p:sp>
    </p:spTree>
    <p:extLst>
      <p:ext uri="{BB962C8B-B14F-4D97-AF65-F5344CB8AC3E}">
        <p14:creationId xmlns:p14="http://schemas.microsoft.com/office/powerpoint/2010/main" val="260292669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530</TotalTime>
  <Words>150</Words>
  <Application>Microsoft Office PowerPoint</Application>
  <PresentationFormat>A3 Paper (297x420 mm)</PresentationFormat>
  <Paragraphs>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Character AI &amp; Updating Background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COMP110 –Character AI</dc:title>
  <dc:creator>Maddie Kay</dc:creator>
  <cp:lastModifiedBy>Maddie Kay</cp:lastModifiedBy>
  <cp:revision>18</cp:revision>
  <dcterms:created xsi:type="dcterms:W3CDTF">2016-05-15T12:51:37Z</dcterms:created>
  <dcterms:modified xsi:type="dcterms:W3CDTF">2016-05-20T12:14:19Z</dcterms:modified>
</cp:coreProperties>
</file>

<file path=docProps/thumbnail.jpeg>
</file>